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1" r:id="rId4"/>
    <p:sldId id="270" r:id="rId5"/>
    <p:sldId id="273" r:id="rId6"/>
    <p:sldId id="274" r:id="rId7"/>
    <p:sldId id="276" r:id="rId8"/>
    <p:sldId id="280" r:id="rId9"/>
    <p:sldId id="277" r:id="rId10"/>
    <p:sldId id="278" r:id="rId11"/>
    <p:sldId id="281" r:id="rId12"/>
    <p:sldId id="283" r:id="rId13"/>
    <p:sldId id="282" r:id="rId14"/>
    <p:sldId id="284" r:id="rId15"/>
    <p:sldId id="285" r:id="rId16"/>
    <p:sldId id="286" r:id="rId17"/>
    <p:sldId id="287" r:id="rId18"/>
    <p:sldId id="288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E92E4-0AF3-4FAB-B2BB-46F954AFA210}" v="16" dt="2026-06-28T17:11:28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3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Bowden" userId="c5e268300a9c5618" providerId="LiveId" clId="{D38C5618-3F0E-42A6-A17B-0B08F6CC75E6}"/>
    <pc:docChg chg="custSel addSld delSld modSld sldOrd">
      <pc:chgData name="Olivia Bowden" userId="c5e268300a9c5618" providerId="LiveId" clId="{D38C5618-3F0E-42A6-A17B-0B08F6CC75E6}" dt="2026-07-09T17:56:35.546" v="2719" actId="20577"/>
      <pc:docMkLst>
        <pc:docMk/>
      </pc:docMkLst>
      <pc:sldChg chg="addSp delSp modSp mod">
        <pc:chgData name="Olivia Bowden" userId="c5e268300a9c5618" providerId="LiveId" clId="{D38C5618-3F0E-42A6-A17B-0B08F6CC75E6}" dt="2026-06-28T16:08:28.692" v="755" actId="207"/>
        <pc:sldMkLst>
          <pc:docMk/>
          <pc:sldMk cId="0" sldId="256"/>
        </pc:sldMkLst>
        <pc:spChg chg="mod">
          <ac:chgData name="Olivia Bowden" userId="c5e268300a9c5618" providerId="LiveId" clId="{D38C5618-3F0E-42A6-A17B-0B08F6CC75E6}" dt="2026-06-28T16:08:28.692" v="75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Olivia Bowden" userId="c5e268300a9c5618" providerId="LiveId" clId="{D38C5618-3F0E-42A6-A17B-0B08F6CC75E6}" dt="2026-06-28T16:08:11.494" v="753" actId="207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Olivia Bowden" userId="c5e268300a9c5618" providerId="LiveId" clId="{D38C5618-3F0E-42A6-A17B-0B08F6CC75E6}" dt="2026-06-28T16:08:01.450" v="751" actId="207"/>
          <ac:spMkLst>
            <pc:docMk/>
            <pc:sldMk cId="0" sldId="256"/>
            <ac:spMk id="9" creationId="{6BE2F999-8522-243C-6E79-BE40DC33B7BE}"/>
          </ac:spMkLst>
        </pc:spChg>
        <pc:spChg chg="add mod">
          <ac:chgData name="Olivia Bowden" userId="c5e268300a9c5618" providerId="LiveId" clId="{D38C5618-3F0E-42A6-A17B-0B08F6CC75E6}" dt="2026-06-28T16:06:57.930" v="741" actId="1076"/>
          <ac:spMkLst>
            <pc:docMk/>
            <pc:sldMk cId="0" sldId="256"/>
            <ac:spMk id="10" creationId="{D45C6E0D-252D-F2B9-BC53-D841AC5A5E7E}"/>
          </ac:spMkLst>
        </pc:spChg>
      </pc:sldChg>
      <pc:sldChg chg="addSp modSp add mod ord">
        <pc:chgData name="Olivia Bowden" userId="c5e268300a9c5618" providerId="LiveId" clId="{D38C5618-3F0E-42A6-A17B-0B08F6CC75E6}" dt="2026-07-09T17:56:35.546" v="2719" actId="20577"/>
        <pc:sldMkLst>
          <pc:docMk/>
          <pc:sldMk cId="1786418401" sldId="269"/>
        </pc:sldMkLst>
        <pc:spChg chg="mod">
          <ac:chgData name="Olivia Bowden" userId="c5e268300a9c5618" providerId="LiveId" clId="{D38C5618-3F0E-42A6-A17B-0B08F6CC75E6}" dt="2026-06-28T15:41:55.173" v="134" actId="207"/>
          <ac:spMkLst>
            <pc:docMk/>
            <pc:sldMk cId="1786418401" sldId="269"/>
            <ac:spMk id="2" creationId="{79F5C282-E525-7386-B288-975567414E86}"/>
          </ac:spMkLst>
        </pc:spChg>
        <pc:spChg chg="mod">
          <ac:chgData name="Olivia Bowden" userId="c5e268300a9c5618" providerId="LiveId" clId="{D38C5618-3F0E-42A6-A17B-0B08F6CC75E6}" dt="2026-06-28T15:42:13.275" v="136" actId="1076"/>
          <ac:spMkLst>
            <pc:docMk/>
            <pc:sldMk cId="1786418401" sldId="269"/>
            <ac:spMk id="3" creationId="{BD6EFDC0-8254-F234-7476-712A1081EE68}"/>
          </ac:spMkLst>
        </pc:spChg>
        <pc:spChg chg="mod">
          <ac:chgData name="Olivia Bowden" userId="c5e268300a9c5618" providerId="LiveId" clId="{D38C5618-3F0E-42A6-A17B-0B08F6CC75E6}" dt="2026-07-09T17:56:35.546" v="2719" actId="20577"/>
          <ac:spMkLst>
            <pc:docMk/>
            <pc:sldMk cId="1786418401" sldId="269"/>
            <ac:spMk id="6" creationId="{2AF1421B-51AE-83C5-F1DF-3CADEFEC5FBD}"/>
          </ac:spMkLst>
        </pc:spChg>
        <pc:spChg chg="add mod">
          <ac:chgData name="Olivia Bowden" userId="c5e268300a9c5618" providerId="LiveId" clId="{D38C5618-3F0E-42A6-A17B-0B08F6CC75E6}" dt="2026-06-28T16:07:21.294" v="744" actId="1076"/>
          <ac:spMkLst>
            <pc:docMk/>
            <pc:sldMk cId="1786418401" sldId="269"/>
            <ac:spMk id="7" creationId="{B6F3261B-2B7B-4D47-9567-80B666402D03}"/>
          </ac:spMkLst>
        </pc:spChg>
      </pc:sldChg>
      <pc:sldChg chg="addSp delSp modSp add mod">
        <pc:chgData name="Olivia Bowden" userId="c5e268300a9c5618" providerId="LiveId" clId="{D38C5618-3F0E-42A6-A17B-0B08F6CC75E6}" dt="2026-06-28T16:12:54.137" v="851" actId="20577"/>
        <pc:sldMkLst>
          <pc:docMk/>
          <pc:sldMk cId="2869319416" sldId="270"/>
        </pc:sldMkLst>
        <pc:spChg chg="add mod">
          <ac:chgData name="Olivia Bowden" userId="c5e268300a9c5618" providerId="LiveId" clId="{D38C5618-3F0E-42A6-A17B-0B08F6CC75E6}" dt="2026-06-28T16:12:54.137" v="851" actId="20577"/>
          <ac:spMkLst>
            <pc:docMk/>
            <pc:sldMk cId="2869319416" sldId="270"/>
            <ac:spMk id="7" creationId="{8BF19D33-EB1B-A4DC-ECF3-5CEDE3889E44}"/>
          </ac:spMkLst>
        </pc:spChg>
        <pc:spChg chg="add mod">
          <ac:chgData name="Olivia Bowden" userId="c5e268300a9c5618" providerId="LiveId" clId="{D38C5618-3F0E-42A6-A17B-0B08F6CC75E6}" dt="2026-06-28T16:07:49.736" v="750" actId="1076"/>
          <ac:spMkLst>
            <pc:docMk/>
            <pc:sldMk cId="2869319416" sldId="270"/>
            <ac:spMk id="9" creationId="{237BDA6F-E675-0A3B-2561-FF0EBDD6FDCA}"/>
          </ac:spMkLst>
        </pc:spChg>
      </pc:sldChg>
      <pc:sldChg chg="addSp modSp add mod ord">
        <pc:chgData name="Olivia Bowden" userId="c5e268300a9c5618" providerId="LiveId" clId="{D38C5618-3F0E-42A6-A17B-0B08F6CC75E6}" dt="2026-06-28T16:31:19.247" v="1459" actId="20577"/>
        <pc:sldMkLst>
          <pc:docMk/>
          <pc:sldMk cId="1163126194" sldId="271"/>
        </pc:sldMkLst>
        <pc:spChg chg="mod">
          <ac:chgData name="Olivia Bowden" userId="c5e268300a9c5618" providerId="LiveId" clId="{D38C5618-3F0E-42A6-A17B-0B08F6CC75E6}" dt="2026-06-28T16:31:19.247" v="1459" actId="20577"/>
          <ac:spMkLst>
            <pc:docMk/>
            <pc:sldMk cId="1163126194" sldId="271"/>
            <ac:spMk id="6" creationId="{0CD20FFC-5644-2BBC-11CB-F788498A0CB3}"/>
          </ac:spMkLst>
        </pc:spChg>
        <pc:spChg chg="add mod">
          <ac:chgData name="Olivia Bowden" userId="c5e268300a9c5618" providerId="LiveId" clId="{D38C5618-3F0E-42A6-A17B-0B08F6CC75E6}" dt="2026-06-28T15:56:26.405" v="286" actId="255"/>
          <ac:spMkLst>
            <pc:docMk/>
            <pc:sldMk cId="1163126194" sldId="271"/>
            <ac:spMk id="13" creationId="{E94F7873-06C8-C3A0-C436-18231A89B843}"/>
          </ac:spMkLst>
        </pc:spChg>
        <pc:spChg chg="add mod">
          <ac:chgData name="Olivia Bowden" userId="c5e268300a9c5618" providerId="LiveId" clId="{D38C5618-3F0E-42A6-A17B-0B08F6CC75E6}" dt="2026-06-28T16:03:06.568" v="522" actId="1076"/>
          <ac:spMkLst>
            <pc:docMk/>
            <pc:sldMk cId="1163126194" sldId="271"/>
            <ac:spMk id="19" creationId="{38CF5346-AE78-228A-4EFD-1AD8AC30A338}"/>
          </ac:spMkLst>
        </pc:spChg>
        <pc:spChg chg="add mod">
          <ac:chgData name="Olivia Bowden" userId="c5e268300a9c5618" providerId="LiveId" clId="{D38C5618-3F0E-42A6-A17B-0B08F6CC75E6}" dt="2026-06-28T16:07:35.232" v="747" actId="1076"/>
          <ac:spMkLst>
            <pc:docMk/>
            <pc:sldMk cId="1163126194" sldId="271"/>
            <ac:spMk id="21" creationId="{0534EBE9-D103-0A71-7319-15403BF41A48}"/>
          </ac:spMkLst>
        </pc:spChg>
        <pc:picChg chg="add mod">
          <ac:chgData name="Olivia Bowden" userId="c5e268300a9c5618" providerId="LiveId" clId="{D38C5618-3F0E-42A6-A17B-0B08F6CC75E6}" dt="2026-06-28T15:56:13.341" v="282" actId="1076"/>
          <ac:picMkLst>
            <pc:docMk/>
            <pc:sldMk cId="1163126194" sldId="271"/>
            <ac:picMk id="7" creationId="{ACECAE6C-E690-425D-A805-63C632F45B34}"/>
          </ac:picMkLst>
        </pc:picChg>
        <pc:picChg chg="add mod">
          <ac:chgData name="Olivia Bowden" userId="c5e268300a9c5618" providerId="LiveId" clId="{D38C5618-3F0E-42A6-A17B-0B08F6CC75E6}" dt="2026-06-28T15:56:37.718" v="288" actId="1076"/>
          <ac:picMkLst>
            <pc:docMk/>
            <pc:sldMk cId="1163126194" sldId="271"/>
            <ac:picMk id="9" creationId="{F6382017-3706-3086-BEF5-5177D440365E}"/>
          </ac:picMkLst>
        </pc:picChg>
        <pc:picChg chg="add mod">
          <ac:chgData name="Olivia Bowden" userId="c5e268300a9c5618" providerId="LiveId" clId="{D38C5618-3F0E-42A6-A17B-0B08F6CC75E6}" dt="2026-06-28T16:01:17.010" v="433" actId="14100"/>
          <ac:picMkLst>
            <pc:docMk/>
            <pc:sldMk cId="1163126194" sldId="271"/>
            <ac:picMk id="11" creationId="{8E797231-A03F-AE86-4653-E852888EA0FA}"/>
          </ac:picMkLst>
        </pc:picChg>
        <pc:picChg chg="add mod">
          <ac:chgData name="Olivia Bowden" userId="c5e268300a9c5618" providerId="LiveId" clId="{D38C5618-3F0E-42A6-A17B-0B08F6CC75E6}" dt="2026-06-28T16:00:46.428" v="430" actId="1076"/>
          <ac:picMkLst>
            <pc:docMk/>
            <pc:sldMk cId="1163126194" sldId="271"/>
            <ac:picMk id="15" creationId="{6540F27F-72F6-912E-782D-C521DC1E3CE5}"/>
          </ac:picMkLst>
        </pc:picChg>
        <pc:picChg chg="add mod">
          <ac:chgData name="Olivia Bowden" userId="c5e268300a9c5618" providerId="LiveId" clId="{D38C5618-3F0E-42A6-A17B-0B08F6CC75E6}" dt="2026-06-28T16:00:49.615" v="431" actId="1076"/>
          <ac:picMkLst>
            <pc:docMk/>
            <pc:sldMk cId="1163126194" sldId="271"/>
            <ac:picMk id="17" creationId="{B57995AF-CB00-0807-DB8D-79FE2D86784E}"/>
          </ac:picMkLst>
        </pc:picChg>
      </pc:sldChg>
      <pc:sldChg chg="modSp add mod">
        <pc:chgData name="Olivia Bowden" userId="c5e268300a9c5618" providerId="LiveId" clId="{D38C5618-3F0E-42A6-A17B-0B08F6CC75E6}" dt="2026-06-28T16:52:48.102" v="2143" actId="20577"/>
        <pc:sldMkLst>
          <pc:docMk/>
          <pc:sldMk cId="1046958468" sldId="273"/>
        </pc:sldMkLst>
        <pc:spChg chg="mod">
          <ac:chgData name="Olivia Bowden" userId="c5e268300a9c5618" providerId="LiveId" clId="{D38C5618-3F0E-42A6-A17B-0B08F6CC75E6}" dt="2026-06-28T16:52:48.102" v="2143" actId="20577"/>
          <ac:spMkLst>
            <pc:docMk/>
            <pc:sldMk cId="1046958468" sldId="273"/>
            <ac:spMk id="7" creationId="{2CB7EECF-C8A4-0807-07FE-99FEB246B0D8}"/>
          </ac:spMkLst>
        </pc:spChg>
      </pc:sldChg>
      <pc:sldChg chg="modSp add mod">
        <pc:chgData name="Olivia Bowden" userId="c5e268300a9c5618" providerId="LiveId" clId="{D38C5618-3F0E-42A6-A17B-0B08F6CC75E6}" dt="2026-06-28T16:34:29.026" v="1495" actId="1076"/>
        <pc:sldMkLst>
          <pc:docMk/>
          <pc:sldMk cId="646695654" sldId="274"/>
        </pc:sldMkLst>
        <pc:spChg chg="mod">
          <ac:chgData name="Olivia Bowden" userId="c5e268300a9c5618" providerId="LiveId" clId="{D38C5618-3F0E-42A6-A17B-0B08F6CC75E6}" dt="2026-06-28T16:34:29.026" v="1495" actId="1076"/>
          <ac:spMkLst>
            <pc:docMk/>
            <pc:sldMk cId="646695654" sldId="274"/>
            <ac:spMk id="7" creationId="{59196332-1DEA-65BE-F5B8-8CE8B679404F}"/>
          </ac:spMkLst>
        </pc:spChg>
      </pc:sldChg>
      <pc:sldChg chg="modSp add mod">
        <pc:chgData name="Olivia Bowden" userId="c5e268300a9c5618" providerId="LiveId" clId="{D38C5618-3F0E-42A6-A17B-0B08F6CC75E6}" dt="2026-06-28T16:33:05.275" v="1491" actId="33524"/>
        <pc:sldMkLst>
          <pc:docMk/>
          <pc:sldMk cId="2267706163" sldId="276"/>
        </pc:sldMkLst>
        <pc:spChg chg="mod">
          <ac:chgData name="Olivia Bowden" userId="c5e268300a9c5618" providerId="LiveId" clId="{D38C5618-3F0E-42A6-A17B-0B08F6CC75E6}" dt="2026-06-28T16:33:05.275" v="1491" actId="33524"/>
          <ac:spMkLst>
            <pc:docMk/>
            <pc:sldMk cId="2267706163" sldId="276"/>
            <ac:spMk id="7" creationId="{836EE511-1ED1-578F-32D0-A0C8FBC7DE5C}"/>
          </ac:spMkLst>
        </pc:spChg>
      </pc:sldChg>
      <pc:sldChg chg="modSp add mod">
        <pc:chgData name="Olivia Bowden" userId="c5e268300a9c5618" providerId="LiveId" clId="{D38C5618-3F0E-42A6-A17B-0B08F6CC75E6}" dt="2026-06-28T16:50:19.943" v="2053" actId="20577"/>
        <pc:sldMkLst>
          <pc:docMk/>
          <pc:sldMk cId="4207587815" sldId="277"/>
        </pc:sldMkLst>
        <pc:spChg chg="mod">
          <ac:chgData name="Olivia Bowden" userId="c5e268300a9c5618" providerId="LiveId" clId="{D38C5618-3F0E-42A6-A17B-0B08F6CC75E6}" dt="2026-06-28T16:50:19.943" v="2053" actId="20577"/>
          <ac:spMkLst>
            <pc:docMk/>
            <pc:sldMk cId="4207587815" sldId="277"/>
            <ac:spMk id="7" creationId="{3F6AAD2B-DFB2-6DDD-6AA7-A3AE15AF4ACF}"/>
          </ac:spMkLst>
        </pc:spChg>
      </pc:sldChg>
      <pc:sldChg chg="modSp add mod">
        <pc:chgData name="Olivia Bowden" userId="c5e268300a9c5618" providerId="LiveId" clId="{D38C5618-3F0E-42A6-A17B-0B08F6CC75E6}" dt="2026-06-28T16:49:45.797" v="2047" actId="20577"/>
        <pc:sldMkLst>
          <pc:docMk/>
          <pc:sldMk cId="2897940012" sldId="278"/>
        </pc:sldMkLst>
        <pc:spChg chg="mod">
          <ac:chgData name="Olivia Bowden" userId="c5e268300a9c5618" providerId="LiveId" clId="{D38C5618-3F0E-42A6-A17B-0B08F6CC75E6}" dt="2026-06-28T16:49:45.797" v="2047" actId="20577"/>
          <ac:spMkLst>
            <pc:docMk/>
            <pc:sldMk cId="2897940012" sldId="278"/>
            <ac:spMk id="7" creationId="{54838AE3-E79E-3192-F2A8-9566B466A845}"/>
          </ac:spMkLst>
        </pc:spChg>
      </pc:sldChg>
      <pc:sldChg chg="modSp add mod">
        <pc:chgData name="Olivia Bowden" userId="c5e268300a9c5618" providerId="LiveId" clId="{D38C5618-3F0E-42A6-A17B-0B08F6CC75E6}" dt="2026-06-28T17:04:56.809" v="2620" actId="20577"/>
        <pc:sldMkLst>
          <pc:docMk/>
          <pc:sldMk cId="3952630811" sldId="280"/>
        </pc:sldMkLst>
        <pc:spChg chg="mod">
          <ac:chgData name="Olivia Bowden" userId="c5e268300a9c5618" providerId="LiveId" clId="{D38C5618-3F0E-42A6-A17B-0B08F6CC75E6}" dt="2026-06-28T17:04:56.809" v="2620" actId="20577"/>
          <ac:spMkLst>
            <pc:docMk/>
            <pc:sldMk cId="3952630811" sldId="280"/>
            <ac:spMk id="7" creationId="{81416C8E-36F5-373F-7814-A8C73FCC5FB8}"/>
          </ac:spMkLst>
        </pc:spChg>
      </pc:sldChg>
      <pc:sldChg chg="addSp modSp add mod">
        <pc:chgData name="Olivia Bowden" userId="c5e268300a9c5618" providerId="LiveId" clId="{D38C5618-3F0E-42A6-A17B-0B08F6CC75E6}" dt="2026-06-28T17:10:23.512" v="2648" actId="1076"/>
        <pc:sldMkLst>
          <pc:docMk/>
          <pc:sldMk cId="2520626371" sldId="281"/>
        </pc:sldMkLst>
        <pc:spChg chg="mod">
          <ac:chgData name="Olivia Bowden" userId="c5e268300a9c5618" providerId="LiveId" clId="{D38C5618-3F0E-42A6-A17B-0B08F6CC75E6}" dt="2026-06-28T17:10:08.782" v="2645" actId="1076"/>
          <ac:spMkLst>
            <pc:docMk/>
            <pc:sldMk cId="2520626371" sldId="281"/>
            <ac:spMk id="7" creationId="{6D07BC15-D312-905C-770B-520F09CD611C}"/>
          </ac:spMkLst>
        </pc:spChg>
        <pc:picChg chg="add mod">
          <ac:chgData name="Olivia Bowden" userId="c5e268300a9c5618" providerId="LiveId" clId="{D38C5618-3F0E-42A6-A17B-0B08F6CC75E6}" dt="2026-06-28T17:10:23.512" v="2648" actId="1076"/>
          <ac:picMkLst>
            <pc:docMk/>
            <pc:sldMk cId="2520626371" sldId="281"/>
            <ac:picMk id="6" creationId="{2F5AC83F-251E-E30A-A363-F97591AD3927}"/>
          </ac:picMkLst>
        </pc:picChg>
      </pc:sldChg>
      <pc:sldChg chg="addSp delSp modSp add mod">
        <pc:chgData name="Olivia Bowden" userId="c5e268300a9c5618" providerId="LiveId" clId="{D38C5618-3F0E-42A6-A17B-0B08F6CC75E6}" dt="2026-06-28T17:12:03.157" v="2657" actId="1076"/>
        <pc:sldMkLst>
          <pc:docMk/>
          <pc:sldMk cId="3800370201" sldId="282"/>
        </pc:sldMkLst>
        <pc:picChg chg="add mod">
          <ac:chgData name="Olivia Bowden" userId="c5e268300a9c5618" providerId="LiveId" clId="{D38C5618-3F0E-42A6-A17B-0B08F6CC75E6}" dt="2026-06-28T17:12:03.157" v="2657" actId="1076"/>
          <ac:picMkLst>
            <pc:docMk/>
            <pc:sldMk cId="3800370201" sldId="282"/>
            <ac:picMk id="8" creationId="{79CAAE49-5414-89AB-3543-8CD0E13AD6CB}"/>
          </ac:picMkLst>
        </pc:picChg>
      </pc:sldChg>
      <pc:sldChg chg="addSp delSp modSp add mod ord">
        <pc:chgData name="Olivia Bowden" userId="c5e268300a9c5618" providerId="LiveId" clId="{D38C5618-3F0E-42A6-A17B-0B08F6CC75E6}" dt="2026-06-28T17:13:36.103" v="2668"/>
        <pc:sldMkLst>
          <pc:docMk/>
          <pc:sldMk cId="8907803" sldId="283"/>
        </pc:sldMkLst>
        <pc:picChg chg="add mod">
          <ac:chgData name="Olivia Bowden" userId="c5e268300a9c5618" providerId="LiveId" clId="{D38C5618-3F0E-42A6-A17B-0B08F6CC75E6}" dt="2026-06-28T17:13:00.303" v="2665" actId="1076"/>
          <ac:picMkLst>
            <pc:docMk/>
            <pc:sldMk cId="8907803" sldId="283"/>
            <ac:picMk id="6" creationId="{8B022299-0A4F-0FA7-DB02-FD19D913AD78}"/>
          </ac:picMkLst>
        </pc:picChg>
      </pc:sldChg>
      <pc:sldChg chg="addSp delSp modSp add mod">
        <pc:chgData name="Olivia Bowden" userId="c5e268300a9c5618" providerId="LiveId" clId="{D38C5618-3F0E-42A6-A17B-0B08F6CC75E6}" dt="2026-06-28T17:53:26.665" v="2691" actId="22"/>
        <pc:sldMkLst>
          <pc:docMk/>
          <pc:sldMk cId="2573040854" sldId="284"/>
        </pc:sldMkLst>
        <pc:spChg chg="add">
          <ac:chgData name="Olivia Bowden" userId="c5e268300a9c5618" providerId="LiveId" clId="{D38C5618-3F0E-42A6-A17B-0B08F6CC75E6}" dt="2026-06-28T17:53:26.665" v="2691" actId="22"/>
          <ac:spMkLst>
            <pc:docMk/>
            <pc:sldMk cId="2573040854" sldId="284"/>
            <ac:spMk id="13" creationId="{017D0042-0DEB-36FA-F8C0-8CEC3B459925}"/>
          </ac:spMkLst>
        </pc:spChg>
        <pc:picChg chg="add mod">
          <ac:chgData name="Olivia Bowden" userId="c5e268300a9c5618" providerId="LiveId" clId="{D38C5618-3F0E-42A6-A17B-0B08F6CC75E6}" dt="2026-06-28T17:53:19.969" v="2689" actId="1076"/>
          <ac:picMkLst>
            <pc:docMk/>
            <pc:sldMk cId="2573040854" sldId="284"/>
            <ac:picMk id="11" creationId="{9F671E0B-8342-2C69-AF1A-F54B535C04F0}"/>
          </ac:picMkLst>
        </pc:picChg>
      </pc:sldChg>
      <pc:sldChg chg="addSp modSp add mod">
        <pc:chgData name="Olivia Bowden" userId="c5e268300a9c5618" providerId="LiveId" clId="{D38C5618-3F0E-42A6-A17B-0B08F6CC75E6}" dt="2026-06-28T17:53:03.582" v="2685" actId="14100"/>
        <pc:sldMkLst>
          <pc:docMk/>
          <pc:sldMk cId="1958404630" sldId="285"/>
        </pc:sldMkLst>
        <pc:picChg chg="add mod">
          <ac:chgData name="Olivia Bowden" userId="c5e268300a9c5618" providerId="LiveId" clId="{D38C5618-3F0E-42A6-A17B-0B08F6CC75E6}" dt="2026-06-28T17:53:03.582" v="2685" actId="14100"/>
          <ac:picMkLst>
            <pc:docMk/>
            <pc:sldMk cId="1958404630" sldId="285"/>
            <ac:picMk id="6" creationId="{8EBEDB09-63C0-FD40-C8C8-9A54DA1F6E26}"/>
          </ac:picMkLst>
        </pc:picChg>
      </pc:sldChg>
      <pc:sldChg chg="addSp modSp add mod">
        <pc:chgData name="Olivia Bowden" userId="c5e268300a9c5618" providerId="LiveId" clId="{D38C5618-3F0E-42A6-A17B-0B08F6CC75E6}" dt="2026-06-28T17:54:54.671" v="2693" actId="1076"/>
        <pc:sldMkLst>
          <pc:docMk/>
          <pc:sldMk cId="2672509204" sldId="286"/>
        </pc:sldMkLst>
        <pc:picChg chg="add mod">
          <ac:chgData name="Olivia Bowden" userId="c5e268300a9c5618" providerId="LiveId" clId="{D38C5618-3F0E-42A6-A17B-0B08F6CC75E6}" dt="2026-06-28T17:54:54.671" v="2693" actId="1076"/>
          <ac:picMkLst>
            <pc:docMk/>
            <pc:sldMk cId="2672509204" sldId="286"/>
            <ac:picMk id="6" creationId="{39049B55-4B1E-96AB-62B0-B6C9F3CC3887}"/>
          </ac:picMkLst>
        </pc:picChg>
      </pc:sldChg>
      <pc:sldChg chg="addSp delSp modSp add mod">
        <pc:chgData name="Olivia Bowden" userId="c5e268300a9c5618" providerId="LiveId" clId="{D38C5618-3F0E-42A6-A17B-0B08F6CC75E6}" dt="2026-06-28T17:58:13.413" v="2699" actId="1076"/>
        <pc:sldMkLst>
          <pc:docMk/>
          <pc:sldMk cId="2255654804" sldId="287"/>
        </pc:sldMkLst>
        <pc:spChg chg="add mod">
          <ac:chgData name="Olivia Bowden" userId="c5e268300a9c5618" providerId="LiveId" clId="{D38C5618-3F0E-42A6-A17B-0B08F6CC75E6}" dt="2026-06-28T17:58:13.413" v="2699" actId="1076"/>
          <ac:spMkLst>
            <pc:docMk/>
            <pc:sldMk cId="2255654804" sldId="287"/>
            <ac:spMk id="11" creationId="{57E89FA4-687E-214B-319C-47486EF0CAB5}"/>
          </ac:spMkLst>
        </pc:spChg>
        <pc:picChg chg="add mod">
          <ac:chgData name="Olivia Bowden" userId="c5e268300a9c5618" providerId="LiveId" clId="{D38C5618-3F0E-42A6-A17B-0B08F6CC75E6}" dt="2026-06-28T17:58:05.688" v="2697" actId="1076"/>
          <ac:picMkLst>
            <pc:docMk/>
            <pc:sldMk cId="2255654804" sldId="287"/>
            <ac:picMk id="8" creationId="{B0FE05A9-1580-BE9E-D6FB-58ED19434FD1}"/>
          </ac:picMkLst>
        </pc:picChg>
      </pc:sldChg>
      <pc:sldChg chg="delSp modSp add mod">
        <pc:chgData name="Olivia Bowden" userId="c5e268300a9c5618" providerId="LiveId" clId="{D38C5618-3F0E-42A6-A17B-0B08F6CC75E6}" dt="2026-06-28T17:58:39.457" v="2715" actId="1076"/>
        <pc:sldMkLst>
          <pc:docMk/>
          <pc:sldMk cId="4026370044" sldId="288"/>
        </pc:sldMkLst>
        <pc:spChg chg="mod">
          <ac:chgData name="Olivia Bowden" userId="c5e268300a9c5618" providerId="LiveId" clId="{D38C5618-3F0E-42A6-A17B-0B08F6CC75E6}" dt="2026-06-28T17:58:39.457" v="2715" actId="1076"/>
          <ac:spMkLst>
            <pc:docMk/>
            <pc:sldMk cId="4026370044" sldId="288"/>
            <ac:spMk id="7" creationId="{2C436F76-956E-CE84-1813-91B11693A6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29219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801014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rgbClr val="FFC000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2F999-8522-243C-6E79-BE40DC33B7BE}"/>
              </a:ext>
            </a:extLst>
          </p:cNvPr>
          <p:cNvSpPr txBox="1"/>
          <p:nvPr/>
        </p:nvSpPr>
        <p:spPr>
          <a:xfrm>
            <a:off x="4206693" y="3146281"/>
            <a:ext cx="2390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Welcome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C6E0D-252D-F2B9-BC53-D841AC5A5E7E}"/>
              </a:ext>
            </a:extLst>
          </p:cNvPr>
          <p:cNvSpPr/>
          <p:nvPr/>
        </p:nvSpPr>
        <p:spPr>
          <a:xfrm>
            <a:off x="-287868" y="6409267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10792-23DD-FF4F-D2A4-ED1FE8802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A3E8E-002A-69E0-4409-01A28E65F804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955ED-5090-5B9D-AD16-5081113028D1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936CF289-38A4-BABA-8193-4B13BD9F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38AE3-E79E-3192-F2A8-9566B466A845}"/>
              </a:ext>
            </a:extLst>
          </p:cNvPr>
          <p:cNvSpPr txBox="1"/>
          <p:nvPr/>
        </p:nvSpPr>
        <p:spPr>
          <a:xfrm>
            <a:off x="548640" y="2159001"/>
            <a:ext cx="11372427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We Measure Success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 feedback before and after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Parents/carer and participant inductions before and after program to gain insight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 check-ins on progress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Testimonials on Trust Pilot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4D6DB-70C6-A308-5693-C6CAF8058C54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4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38E8F-C0E7-69EE-2BB1-715FB194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386D-F061-DE3E-544B-822F7DD33784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1F777-1FD3-1A57-38E4-50800238670C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A8FC4482-6360-C1E0-3895-324D771C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7BC15-D312-905C-770B-520F09CD611C}"/>
              </a:ext>
            </a:extLst>
          </p:cNvPr>
          <p:cNvSpPr txBox="1"/>
          <p:nvPr/>
        </p:nvSpPr>
        <p:spPr>
          <a:xfrm>
            <a:off x="5025426" y="429071"/>
            <a:ext cx="2575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 for 2026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5D5E5B-40DE-78CB-22CD-3A7A19D35DFA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AC83F-251E-E30A-A363-F97591AD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64" y="1609521"/>
            <a:ext cx="8652891" cy="44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F7B9D-BA38-750A-569C-E73A0E78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72A74-C40E-500F-7DA1-90DC918BB94E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8A4BE-B316-5AE1-D07D-52AB94EED696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8CECAF2D-9486-B197-08CC-E83B6E0DB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E16115-B26B-7A45-9470-FB4F404EC484}"/>
              </a:ext>
            </a:extLst>
          </p:cNvPr>
          <p:cNvSpPr txBox="1"/>
          <p:nvPr/>
        </p:nvSpPr>
        <p:spPr>
          <a:xfrm>
            <a:off x="5025426" y="429071"/>
            <a:ext cx="2575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 for 2026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034DB-C3FD-E6B6-A3F4-8B457EF8F560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22299-0A4F-0FA7-DB02-FD19D913A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652305"/>
            <a:ext cx="8915400" cy="44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55E80-49AF-B4F8-66C5-4D3FD046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29EE4-D677-D9E9-93EA-47594D3D1AC8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0B99C-8467-A200-C3AD-3875D0F5E9CE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185EAFBF-6E1E-FA4C-D003-535A0E70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8C5C2C-9DDF-D47D-5E1C-AB0378EA7433}"/>
              </a:ext>
            </a:extLst>
          </p:cNvPr>
          <p:cNvSpPr txBox="1"/>
          <p:nvPr/>
        </p:nvSpPr>
        <p:spPr>
          <a:xfrm>
            <a:off x="5025426" y="429071"/>
            <a:ext cx="2575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 for 2026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6F042-CB1C-AB61-DD2B-0C0D82CBAD97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AAE49-5414-89AB-3543-8CD0E13A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512854"/>
            <a:ext cx="9008021" cy="45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0324-0AAC-D384-FFF4-DC21BC07F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3808-5BF7-1409-FAEE-709EA82A861D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5046C-2559-8D8C-36E5-ACF3FC69BB6D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4CFF611F-87C1-55FA-A183-148D4D3BB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641F00-9F58-39E1-7C5C-6CD024A19376}"/>
              </a:ext>
            </a:extLst>
          </p:cNvPr>
          <p:cNvSpPr txBox="1"/>
          <p:nvPr/>
        </p:nvSpPr>
        <p:spPr>
          <a:xfrm>
            <a:off x="5025426" y="429071"/>
            <a:ext cx="2575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 for 2026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671E0B-8342-2C69-AF1A-F54B535C0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666" y="1248834"/>
            <a:ext cx="6450039" cy="53724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7D0042-0DEB-36FA-F8C0-8CEC3B459925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4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A61AA-6467-B34F-C5B7-DD8D2A98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3ADEA-618A-5AD9-95FF-214E1449FEC9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84235-4591-EA61-DACF-76789A406046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199AB104-5701-8D22-B2AE-C0B1F255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163CD4-0C26-2E7B-AEA3-A409D6F518C2}"/>
              </a:ext>
            </a:extLst>
          </p:cNvPr>
          <p:cNvSpPr txBox="1"/>
          <p:nvPr/>
        </p:nvSpPr>
        <p:spPr>
          <a:xfrm>
            <a:off x="5025426" y="429071"/>
            <a:ext cx="2575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 for 2026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FAAC8-82C5-37F3-3384-0FD437DE9AFA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EDB09-63C0-FD40-C8C8-9A54DA1F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37" y="1271089"/>
            <a:ext cx="7506350" cy="50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D01E2-E612-2F09-5C43-186CE255E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B5962-3FEE-258A-3353-2294B74759E0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F00B4-050A-2DF8-8DEA-2F3713DFAEA9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06EEAFFB-D8C7-D517-2BB9-7D2C1A70D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7622A-B965-AB4D-0F45-E5D705A75392}"/>
              </a:ext>
            </a:extLst>
          </p:cNvPr>
          <p:cNvSpPr txBox="1"/>
          <p:nvPr/>
        </p:nvSpPr>
        <p:spPr>
          <a:xfrm>
            <a:off x="5025426" y="429071"/>
            <a:ext cx="2575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 for 2026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F8F06-AA36-03B4-9AD8-BE1D0351056D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49B55-4B1E-96AB-62B0-B6C9F3CC3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19" y="1178756"/>
            <a:ext cx="744538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0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39CA9-00DD-532E-4792-2F238361F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56EB8B-EBB0-4B00-AF66-ED700E37B605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E10B0-4738-E52D-DF02-3423DFD65AFC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A71072F7-C6A5-27AC-24B5-2D58AFF2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96421-1612-0E03-A09B-A8FDDDC3FC8A}"/>
              </a:ext>
            </a:extLst>
          </p:cNvPr>
          <p:cNvSpPr txBox="1"/>
          <p:nvPr/>
        </p:nvSpPr>
        <p:spPr>
          <a:xfrm>
            <a:off x="5025426" y="429071"/>
            <a:ext cx="2575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 for 2026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E0AA5C-6425-68EE-F9A6-B21BE2139861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E05A9-1580-BE9E-D6FB-58ED19434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93" y="1248834"/>
            <a:ext cx="7666384" cy="52734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E89FA4-687E-214B-319C-47486EF0CAB5}"/>
              </a:ext>
            </a:extLst>
          </p:cNvPr>
          <p:cNvSpPr/>
          <p:nvPr/>
        </p:nvSpPr>
        <p:spPr>
          <a:xfrm>
            <a:off x="-209022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5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F5216-B777-27BB-2A64-15B38520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C469EB-F35D-FF32-4F25-FF1D228BBE07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DE2A4-C634-C6D7-72E2-D010063CBDE4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17AA40E5-FFA9-1E35-3A89-DDAAA43E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36F76-956E-CE84-1813-91B11693A6F4}"/>
              </a:ext>
            </a:extLst>
          </p:cNvPr>
          <p:cNvSpPr txBox="1"/>
          <p:nvPr/>
        </p:nvSpPr>
        <p:spPr>
          <a:xfrm>
            <a:off x="4806631" y="3230701"/>
            <a:ext cx="2575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FEDCD-79B1-D97C-8506-0A897C5B2919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44209-8724-8282-2A11-1574FD943C1C}"/>
              </a:ext>
            </a:extLst>
          </p:cNvPr>
          <p:cNvSpPr/>
          <p:nvPr/>
        </p:nvSpPr>
        <p:spPr>
          <a:xfrm>
            <a:off x="-209022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7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6D92F-53F8-177D-816F-E3073F73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C282-E525-7386-B288-975567414E86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EFDC0-8254-F234-7476-712A1081EE68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C1A73258-254C-5F21-DE6C-95D998EA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1421B-51AE-83C5-F1DF-3CADEFEC5FBD}"/>
              </a:ext>
            </a:extLst>
          </p:cNvPr>
          <p:cNvSpPr txBox="1"/>
          <p:nvPr/>
        </p:nvSpPr>
        <p:spPr>
          <a:xfrm>
            <a:off x="548640" y="1271089"/>
            <a:ext cx="908473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service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Tier 1 early prevention psychoeducational 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young people experiencing body image anxieties and early mental health difficulties linked to body dissatisfaction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Not-for-profit Community Interest Company (CIC)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Fully online service delivering support across the UK, predominantly West Yorkshire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alongside parents, schools and healthcare professionals for wrap around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up service in July 2023 and have supported over 360 young people to date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set up due to lived experiences of eating disorders and body dysmorphic disorder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F3261B-2B7B-4D47-9567-80B666402D03}"/>
              </a:ext>
            </a:extLst>
          </p:cNvPr>
          <p:cNvSpPr/>
          <p:nvPr/>
        </p:nvSpPr>
        <p:spPr>
          <a:xfrm>
            <a:off x="-287868" y="6533082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1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0BC2D-976F-DEA1-D04D-C9B354E3F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2ECDF-28E6-0072-4AC2-C5705B3DB06C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4CA0B-6A29-E071-DD77-4C96E27FBA97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572FC62E-455F-EC62-0397-62F730B5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20FFC-5644-2BBC-11CB-F788498A0CB3}"/>
              </a:ext>
            </a:extLst>
          </p:cNvPr>
          <p:cNvSpPr txBox="1"/>
          <p:nvPr/>
        </p:nvSpPr>
        <p:spPr>
          <a:xfrm>
            <a:off x="1667933" y="1256262"/>
            <a:ext cx="783844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GB" b="1" dirty="0"/>
              <a:t>Olivia </a:t>
            </a:r>
            <a:r>
              <a:rPr lang="en-GB" dirty="0"/>
              <a:t>– Director, Coach and Trainer, Safeguard Lead (with International Coaching Federation) 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Jane </a:t>
            </a:r>
            <a:r>
              <a:rPr lang="en-GB" dirty="0"/>
              <a:t>– Director, student, administration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Antoinette </a:t>
            </a:r>
            <a:r>
              <a:rPr lang="en-GB" dirty="0"/>
              <a:t>– Director, GDPR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Jennie</a:t>
            </a:r>
            <a:r>
              <a:rPr lang="en-GB" dirty="0"/>
              <a:t>– Psychotherapist with NCPS (Private Practice) content collaborator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 </a:t>
            </a:r>
            <a:r>
              <a:rPr lang="en-GB" b="1" dirty="0"/>
              <a:t>Adam </a:t>
            </a:r>
            <a:r>
              <a:rPr lang="en-GB" dirty="0"/>
              <a:t>– Psychotherapist with NCS (Private Practice) content collaborator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CAE6C-E690-425D-A805-63C632F4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64" y="1331284"/>
            <a:ext cx="877233" cy="824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82017-3706-3086-BEF5-5177D4403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4" y="2239314"/>
            <a:ext cx="877233" cy="839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797231-A03F-AE86-4653-E852888EA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63" y="3160740"/>
            <a:ext cx="877233" cy="7254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4F7873-06C8-C3A0-C436-18231A89B843}"/>
              </a:ext>
            </a:extLst>
          </p:cNvPr>
          <p:cNvSpPr txBox="1"/>
          <p:nvPr/>
        </p:nvSpPr>
        <p:spPr>
          <a:xfrm>
            <a:off x="4783666" y="4298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We Are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0F27F-72F6-912E-782D-C521DC1E3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1" y="3968298"/>
            <a:ext cx="891385" cy="8248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7995AF-CB00-0807-DB8D-79FE2D867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26" y="4857954"/>
            <a:ext cx="898969" cy="8248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CF5346-AE78-228A-4EFD-1AD8AC30A338}"/>
              </a:ext>
            </a:extLst>
          </p:cNvPr>
          <p:cNvSpPr txBox="1"/>
          <p:nvPr/>
        </p:nvSpPr>
        <p:spPr>
          <a:xfrm>
            <a:off x="414867" y="6110131"/>
            <a:ext cx="11573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40 years combined professional and lived experience in body image disorders, neurodiversity and mental health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4EBE9-D103-0A71-7319-15403BF41A48}"/>
              </a:ext>
            </a:extLst>
          </p:cNvPr>
          <p:cNvSpPr/>
          <p:nvPr/>
        </p:nvSpPr>
        <p:spPr>
          <a:xfrm>
            <a:off x="-287868" y="6536111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2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96A0-10B8-4031-39BE-FBD1D4DD1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86C2A3-06F9-E20D-54D4-1C714935D910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C8D58-CC1F-CB87-54E7-4848035D1FC7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737FAEAF-8008-88FD-A2CE-B7DA6EB7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F19D33-EB1B-A4DC-ECF3-5CEDE3889E44}"/>
              </a:ext>
            </a:extLst>
          </p:cNvPr>
          <p:cNvSpPr txBox="1"/>
          <p:nvPr/>
        </p:nvSpPr>
        <p:spPr>
          <a:xfrm>
            <a:off x="548640" y="1788719"/>
            <a:ext cx="90847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We Support</a:t>
            </a:r>
          </a:p>
          <a:p>
            <a:pPr>
              <a:buNone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Young people (11–25) in two groups – 11-16’s and 16 – 25’s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Parents and carers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Schools and colleges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Professionals working with young people</a:t>
            </a:r>
          </a:p>
          <a:p>
            <a:pPr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BDA6F-E675-0A3B-2561-FF0EBDD6FDCA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1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76DCD-8317-4013-3921-9382416F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37E9F-231C-68D3-2EC9-E332163054A8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325C9-AE26-6FC5-8D5C-55CF47663426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88DFF32C-3B51-4C90-6B1A-D01F323E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7EECF-C8A4-0807-07FE-99FEB246B0D8}"/>
              </a:ext>
            </a:extLst>
          </p:cNvPr>
          <p:cNvSpPr txBox="1"/>
          <p:nvPr/>
        </p:nvSpPr>
        <p:spPr>
          <a:xfrm>
            <a:off x="640080" y="2412499"/>
            <a:ext cx="1137242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Vision</a:t>
            </a:r>
          </a:p>
          <a:p>
            <a:pPr>
              <a:buNone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empower young people to build a healthy relationship with their bodies, strengthen self-worth and develop emotional resilience through early prevention and education. </a:t>
            </a:r>
          </a:p>
          <a:p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Mission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that no person suffers alone.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F7038-A8B1-C619-1117-186F775CF32A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5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ACDE-6864-E965-FEE1-F2AB2303C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5288CE-BC29-B4BD-4BA5-14541006A596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AA252-35FC-35A0-D6A8-60AB05F343A0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7877CA46-0E27-666D-B4F4-03C976EC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96332-1DEA-65BE-F5B8-8CE8B679404F}"/>
              </a:ext>
            </a:extLst>
          </p:cNvPr>
          <p:cNvSpPr txBox="1"/>
          <p:nvPr/>
        </p:nvSpPr>
        <p:spPr>
          <a:xfrm>
            <a:off x="548640" y="1626420"/>
            <a:ext cx="1137242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This Matters</a:t>
            </a:r>
          </a:p>
          <a:p>
            <a:pPr>
              <a:buNone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sz="2200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people in this room will know a family member, friend, or someone in their wider network who has a child struggling with an eating disorder, body dysmorphic concerns, or similar challenges</a:t>
            </a:r>
          </a:p>
          <a:p>
            <a:pPr>
              <a:defRPr sz="2200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in 3 young people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aged 11–25 say worries about their body image stop them doing everyday activities.</a:t>
            </a:r>
          </a:p>
          <a:p>
            <a:pPr>
              <a:defRPr sz="2200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Around 1 in 50 people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UK are estimated to experience body‑dysmorphic‑related concerns (BDD Foundation).</a:t>
            </a:r>
          </a:p>
          <a:p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Eating disorders affect an estimated 1.25 million people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UK, with most cases beginning in adolescence or early adulthood.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media pressure is reported by over 70%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young people as a major influence on how they feel about their bodies.</a:t>
            </a: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F93E9B-A969-BE46-64AE-B9E9649341C3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9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71AA-EA2E-362F-DEF9-8325FAE96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55BB5-E880-5D09-3630-6BE514DDCA64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1B475-988C-1AC0-7867-F7BEFEE1555F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23D043F4-AE3F-382B-8264-1D8C1CF1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6EE511-1ED1-578F-32D0-A0C8FBC7DE5C}"/>
              </a:ext>
            </a:extLst>
          </p:cNvPr>
          <p:cNvSpPr txBox="1"/>
          <p:nvPr/>
        </p:nvSpPr>
        <p:spPr>
          <a:xfrm>
            <a:off x="548640" y="1337278"/>
            <a:ext cx="1137242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Approach</a:t>
            </a:r>
          </a:p>
          <a:p>
            <a:pPr>
              <a:buNone/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6-week psychoeducational program in animation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learning with X2 comprehensive workbooks during and after program delivery</a:t>
            </a:r>
          </a:p>
          <a:p>
            <a:pPr>
              <a:defRPr sz="22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Parent/carer/provider guidance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community hub for over 18’s with a library of resources after program completion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1-1 participant support where needed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ins during program delivery to ensure learning is retained and practiced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Signposting where needed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AA0B3-2AE5-ADE9-E451-56BEE1634BE0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70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B79ED-07F2-19BA-6957-F9261B418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E5F09-1B97-71EA-1A01-E784BE59ABE5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B3C5E-B27F-1640-1436-A72F6D44464A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A4C5F59D-DCEA-7C5E-0FC7-00CD156F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416C8E-36F5-373F-7814-A8C73FCC5FB8}"/>
              </a:ext>
            </a:extLst>
          </p:cNvPr>
          <p:cNvSpPr txBox="1"/>
          <p:nvPr/>
        </p:nvSpPr>
        <p:spPr>
          <a:xfrm>
            <a:off x="548640" y="1337278"/>
            <a:ext cx="1137242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Approach</a:t>
            </a:r>
          </a:p>
          <a:p>
            <a:pPr>
              <a:buNone/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Screening each participant to manage risk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Speaking with providers, parents/carers and CAMHS/NHS where needed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that high risk participants are being monitored by clinical services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Carrying out inductions, safeguarding set up and contracts with a safety plan should a person</a:t>
            </a:r>
          </a:p>
          <a:p>
            <a:pPr>
              <a:defRPr sz="2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high risk or crisis during the program delivery</a:t>
            </a: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37F46-852B-6255-7A43-F00756DD87ED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3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03B88-F6F5-2E8F-BAE9-CC2FF4F4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2886C7-D608-3BA7-C68A-E0AB1EC94800}"/>
              </a:ext>
            </a:extLst>
          </p:cNvPr>
          <p:cNvSpPr txBox="1"/>
          <p:nvPr/>
        </p:nvSpPr>
        <p:spPr>
          <a:xfrm>
            <a:off x="548640" y="274320"/>
            <a:ext cx="3003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>
                <a:solidFill>
                  <a:schemeClr val="accent5"/>
                </a:solidFill>
              </a:rPr>
              <a:t>Body Image Coach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CD498-84E4-974A-9302-108B05F697DF}"/>
              </a:ext>
            </a:extLst>
          </p:cNvPr>
          <p:cNvSpPr txBox="1"/>
          <p:nvPr/>
        </p:nvSpPr>
        <p:spPr>
          <a:xfrm>
            <a:off x="548640" y="747869"/>
            <a:ext cx="36580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dirty="0">
                <a:solidFill>
                  <a:schemeClr val="accent6"/>
                </a:solidFill>
              </a:rPr>
              <a:t>Prevention &amp; Personal Growth</a:t>
            </a:r>
          </a:p>
        </p:txBody>
      </p:sp>
      <p:pic>
        <p:nvPicPr>
          <p:cNvPr id="4" name="Picture 3" descr="a_clean_vector_logo_badge_graphic_on_a_white_bac.png">
            <a:extLst>
              <a:ext uri="{FF2B5EF4-FFF2-40B4-BE49-F238E27FC236}">
                <a16:creationId xmlns:a16="http://schemas.microsoft.com/office/drawing/2014/main" id="{1707A877-AA24-4BCA-6494-22D73E4AC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12" y="338668"/>
            <a:ext cx="1820333" cy="1820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6AAD2B-DFB2-6DDD-6AA7-A3AE15AF4ACF}"/>
              </a:ext>
            </a:extLst>
          </p:cNvPr>
          <p:cNvSpPr txBox="1"/>
          <p:nvPr/>
        </p:nvSpPr>
        <p:spPr>
          <a:xfrm>
            <a:off x="548640" y="1532468"/>
            <a:ext cx="1137242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Makes Us Different</a:t>
            </a:r>
          </a:p>
          <a:p>
            <a:pPr>
              <a:buNone/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Prevention-focused tier 1 service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Self referrals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Lived and professional experience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Flexible delivery with on demand workshops in animation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Whole-family approach with a community hub to support parents and providers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Focused specifically and solely on body image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22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8E8958-5D5B-FE56-7166-748A41D5E101}"/>
              </a:ext>
            </a:extLst>
          </p:cNvPr>
          <p:cNvSpPr/>
          <p:nvPr/>
        </p:nvSpPr>
        <p:spPr>
          <a:xfrm>
            <a:off x="-287868" y="6400800"/>
            <a:ext cx="126068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8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Custom</PresentationFormat>
  <Paragraphs>205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Olivia Bowden</dc:creator>
  <cp:keywords/>
  <dc:description>generated using python-pptx</dc:description>
  <cp:lastModifiedBy>Olivia Bowden</cp:lastModifiedBy>
  <cp:revision>2</cp:revision>
  <dcterms:created xsi:type="dcterms:W3CDTF">2013-01-27T09:14:16Z</dcterms:created>
  <dcterms:modified xsi:type="dcterms:W3CDTF">2026-07-09T17:56:42Z</dcterms:modified>
  <cp:category/>
</cp:coreProperties>
</file>